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4" r:id="rId3"/>
    <p:sldId id="276" r:id="rId4"/>
    <p:sldId id="299" r:id="rId5"/>
    <p:sldId id="278" r:id="rId6"/>
    <p:sldId id="298" r:id="rId7"/>
    <p:sldId id="301" r:id="rId8"/>
    <p:sldId id="302" r:id="rId9"/>
    <p:sldId id="303" r:id="rId10"/>
    <p:sldId id="30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428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0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0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6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2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7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6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0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7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4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CC61-940D-4EF8-919A-83E2A3F63BE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0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15000"/>
            <a:ext cx="10515600" cy="60386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№1.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пр. Конституции, в районе здания №63а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8881" t="18470" b="9049"/>
          <a:stretch>
            <a:fillRect/>
          </a:stretch>
        </p:blipFill>
        <p:spPr bwMode="auto">
          <a:xfrm>
            <a:off x="2591852" y="764274"/>
            <a:ext cx="7164353" cy="584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6365510" y="4080681"/>
            <a:ext cx="444723" cy="40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7650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4" y="214999"/>
            <a:ext cx="10515600" cy="56292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10.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ул. Черняховского, в районе здания №1а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9440" t="18890" b="9188"/>
          <a:stretch>
            <a:fillRect/>
          </a:stretch>
        </p:blipFill>
        <p:spPr bwMode="auto">
          <a:xfrm>
            <a:off x="2415653" y="709685"/>
            <a:ext cx="7274257" cy="593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20172803">
            <a:off x="5909427" y="2453507"/>
            <a:ext cx="388753" cy="35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17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17539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3" y="201352"/>
            <a:ext cx="10489442" cy="74034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№2.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Красина, в районе здания №31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104" t="18470" b="8909"/>
          <a:stretch>
            <a:fillRect/>
          </a:stretch>
        </p:blipFill>
        <p:spPr bwMode="auto">
          <a:xfrm>
            <a:off x="2587228" y="982638"/>
            <a:ext cx="6861571" cy="562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063589">
            <a:off x="5268037" y="4053386"/>
            <a:ext cx="354842" cy="272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9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905" y="215001"/>
            <a:ext cx="10515600" cy="6448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№3. 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Микрорайон Глинки, в районе остановки «Микрорайон Глинки»</a:t>
            </a:r>
            <a:endParaRPr lang="ru-RU" sz="32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8657" t="18750" b="9328"/>
          <a:stretch>
            <a:fillRect/>
          </a:stretch>
        </p:blipFill>
        <p:spPr bwMode="auto">
          <a:xfrm>
            <a:off x="2743200" y="1037232"/>
            <a:ext cx="6937612" cy="559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4932495" y="3985147"/>
            <a:ext cx="444723" cy="40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2327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5944"/>
            <a:ext cx="10844284" cy="5629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№4.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Пролетарская, в районе здания №46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1567" t="19030" b="9048"/>
          <a:stretch>
            <a:fillRect/>
          </a:stretch>
        </p:blipFill>
        <p:spPr bwMode="auto">
          <a:xfrm>
            <a:off x="2730863" y="798395"/>
            <a:ext cx="7012293" cy="589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6597521" y="4817661"/>
            <a:ext cx="444723" cy="40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19823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2295"/>
            <a:ext cx="10515600" cy="5629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№5.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Пролетарская, в районе здания №63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9776" t="19030" b="9468"/>
          <a:stretch>
            <a:fillRect/>
          </a:stretch>
        </p:blipFill>
        <p:spPr bwMode="auto">
          <a:xfrm>
            <a:off x="2292824" y="832638"/>
            <a:ext cx="7124132" cy="580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267064">
            <a:off x="5302506" y="3513908"/>
            <a:ext cx="406007" cy="38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36873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№6. </a:t>
            </a:r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ул. Профсоюзная, в районе здания №5</a:t>
            </a:r>
            <a:endParaRPr lang="ru-RU" sz="3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657" t="18050" r="16940" b="15485"/>
          <a:stretch>
            <a:fillRect/>
          </a:stretch>
        </p:blipFill>
        <p:spPr bwMode="auto">
          <a:xfrm>
            <a:off x="3368438" y="1056982"/>
            <a:ext cx="5759354" cy="56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19267064">
            <a:off x="7120604" y="3917736"/>
            <a:ext cx="413516" cy="367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3" y="201352"/>
            <a:ext cx="10489442" cy="74034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№7.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Советская, в районе здания №39 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216" t="18470" b="9049"/>
          <a:stretch>
            <a:fillRect/>
          </a:stretch>
        </p:blipFill>
        <p:spPr bwMode="auto">
          <a:xfrm>
            <a:off x="2470245" y="941696"/>
            <a:ext cx="6930602" cy="567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284720">
            <a:off x="4928327" y="5328831"/>
            <a:ext cx="534479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9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1" y="255944"/>
            <a:ext cx="10515600" cy="481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№8.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Станционная, в районе здания №40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328" t="18330" b="8909"/>
          <a:stretch>
            <a:fillRect/>
          </a:stretch>
        </p:blipFill>
        <p:spPr bwMode="auto">
          <a:xfrm>
            <a:off x="2524837" y="791570"/>
            <a:ext cx="7257564" cy="588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37570">
            <a:off x="4890505" y="2651358"/>
            <a:ext cx="549426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30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№9.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Чернореченская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№101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9440" t="18330" b="10028"/>
          <a:stretch>
            <a:fillRect/>
          </a:stretch>
        </p:blipFill>
        <p:spPr bwMode="auto">
          <a:xfrm>
            <a:off x="2497541" y="805219"/>
            <a:ext cx="7192370" cy="584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27686">
            <a:off x="6001111" y="3575936"/>
            <a:ext cx="396769" cy="337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16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139</Words>
  <Application>Microsoft Office PowerPoint</Application>
  <PresentationFormat>Произвольный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Лот №1. пр. Конституции, в районе здания №63а</vt:lpstr>
      <vt:lpstr>Лот №2. ул. Красина, в районе здания №31</vt:lpstr>
      <vt:lpstr>Лот №3. Микрорайон Глинки, в районе остановки «Микрорайон Глинки»</vt:lpstr>
      <vt:lpstr>Лот №4. Пролетарская, в районе здания №46</vt:lpstr>
      <vt:lpstr>Лот №5. ул. Пролетарская, в районе здания №63</vt:lpstr>
      <vt:lpstr>Лот №6. ул. Профсоюзная, в районе здания №5</vt:lpstr>
      <vt:lpstr>Лот №7. ул. Советская, в районе здания №39 </vt:lpstr>
      <vt:lpstr>Лот №8. ул. Станционная, в районе здания №40</vt:lpstr>
      <vt:lpstr>Лот №9. ул. Чернореченская, в районе здания №101</vt:lpstr>
      <vt:lpstr>Лот №10. ул. Черняховского, в районе здания №1а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Игумнов</dc:creator>
  <cp:lastModifiedBy>scheblova</cp:lastModifiedBy>
  <cp:revision>75</cp:revision>
  <dcterms:created xsi:type="dcterms:W3CDTF">2018-10-19T11:00:22Z</dcterms:created>
  <dcterms:modified xsi:type="dcterms:W3CDTF">2024-03-13T09:54:14Z</dcterms:modified>
</cp:coreProperties>
</file>